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73" r:id="rId4"/>
    <p:sldId id="274" r:id="rId5"/>
    <p:sldId id="276" r:id="rId6"/>
    <p:sldId id="296" r:id="rId7"/>
    <p:sldId id="281" r:id="rId8"/>
    <p:sldId id="297" r:id="rId9"/>
    <p:sldId id="283" r:id="rId10"/>
    <p:sldId id="284" r:id="rId11"/>
    <p:sldId id="287" r:id="rId12"/>
    <p:sldId id="286" r:id="rId13"/>
    <p:sldId id="285" r:id="rId14"/>
    <p:sldId id="298" r:id="rId15"/>
    <p:sldId id="290" r:id="rId16"/>
    <p:sldId id="292" r:id="rId17"/>
    <p:sldId id="293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Karla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jRD/dk2eBDlDJLQfZFXsS20Vro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4585"/>
    <a:srgbClr val="009051"/>
    <a:srgbClr val="941651"/>
    <a:srgbClr val="FFB59E"/>
    <a:srgbClr val="00FAA0"/>
    <a:srgbClr val="C892FE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FD7189-F4ED-49CF-A338-61C0FC38ACBD}">
  <a:tblStyle styleId="{F7FD7189-F4ED-49CF-A338-61C0FC38ACB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 Heerko &amp; H&amp;D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b5234abc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17b5234ab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4787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f48b5a683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g14f48b5a683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 Heerko &amp; H&amp;D</a:t>
            </a: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discussing infrastructure: how do our small solar servers (20m range) compare to regular servers (worldwide network)? 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how does a 1-2MB website compare to your average website? (how do you make content so small?)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not intended but nice: space to be on your phone a lot BUT ALSO: very connected, creative,collaborative. They dont have to exclude each other.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each pair hide pieces of the puzzle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then create a website providing clues (pics, stories) as to where to find the treasure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each duo/trio makes one, together making up the entire scavenger hunt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uploaded to small hyperlocal server modules you can only access when you’re within 20m range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to play: first find the networks in the networks list, connect to it to view clues, then try to find where treasure is</a:t>
            </a:r>
            <a:endParaRPr sz="18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chemeClr val="dk1"/>
                </a:solidFill>
              </a:rPr>
              <a:t>Bad weather became a possibility to work with shopkeepers in the neighborhood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discussing infrastructure: how do our small solar servers (20m range) compare to regular servers (worldwide network)? 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how does a 1-2MB website compare to your average website? (how do you make content so small?)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not intended but nice: space to be on your phone a lot BUT ALSO: very connected, creative,collaborative. They dont have to exclude each other.</a:t>
            </a:r>
            <a:endParaRPr sz="1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2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873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rl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rl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Karla"/>
              <a:buNone/>
              <a:defRPr sz="4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rla"/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>
            <a:spLocks noGrp="1"/>
          </p:cNvSpPr>
          <p:nvPr>
            <p:ph type="title"/>
          </p:nvPr>
        </p:nvSpPr>
        <p:spPr>
          <a:xfrm>
            <a:off x="360380" y="238253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>
                <a:solidFill>
                  <a:srgbClr val="0432FF"/>
                </a:solidFill>
              </a:rPr>
              <a:t>De content</a:t>
            </a:r>
            <a:endParaRPr/>
          </a:p>
        </p:txBody>
      </p:sp>
      <p:sp>
        <p:nvSpPr>
          <p:cNvPr id="304" name="Google Shape;304;p20"/>
          <p:cNvSpPr txBox="1"/>
          <p:nvPr/>
        </p:nvSpPr>
        <p:spPr>
          <a:xfrm>
            <a:off x="444826" y="3706712"/>
            <a:ext cx="565117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Met de andere deelnemers:</a:t>
            </a:r>
            <a:endParaRPr lang="nl-NL" sz="1800" b="1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b="1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Tekst</a:t>
            </a: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, afbeeldingen en geluid </a:t>
            </a: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voor je mini site</a:t>
            </a:r>
          </a:p>
          <a:p>
            <a:pPr marL="285750" indent="-285750">
              <a:buClr>
                <a:srgbClr val="0432FF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Naam voor je wifi netw</a:t>
            </a: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</a:t>
            </a: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rk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Font typeface="Arial"/>
              <a:buChar char="•"/>
            </a:pPr>
            <a:endParaRPr lang="en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</a:pPr>
            <a:r>
              <a:rPr lang="en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We </a:t>
            </a:r>
            <a:r>
              <a:rPr lang="en" sz="1800" b="1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beginnen</a:t>
            </a:r>
            <a:r>
              <a:rPr lang="en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nu met: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</a:pPr>
            <a:endParaRPr lang="en" sz="1800" b="1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Font typeface="Arial"/>
              <a:buChar char="•"/>
            </a:pPr>
            <a:r>
              <a:rPr lang="en" sz="1800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Lettertypes</a:t>
            </a:r>
            <a:r>
              <a:rPr lang="en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en</a:t>
            </a:r>
            <a:r>
              <a:rPr lang="en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styling in Brackets</a:t>
            </a:r>
            <a:endParaRPr sz="1800" b="1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NL" sz="1800" b="0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05" name="Google Shape;305;p20"/>
          <p:cNvPicPr preferRelativeResize="0"/>
          <p:nvPr/>
        </p:nvPicPr>
        <p:blipFill rotWithShape="1">
          <a:blip r:embed="rId3">
            <a:alphaModFix/>
          </a:blip>
          <a:srcRect l="25645" t="-413" r="28622" b="-413"/>
          <a:stretch/>
        </p:blipFill>
        <p:spPr>
          <a:xfrm>
            <a:off x="6705062" y="0"/>
            <a:ext cx="55300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/>
          </a:blip>
          <a:srcRect l="-250" r="250"/>
          <a:stretch/>
        </p:blipFill>
        <p:spPr>
          <a:xfrm>
            <a:off x="4115075" y="1569075"/>
            <a:ext cx="7638775" cy="4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301172" y="24901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 err="1">
                <a:solidFill>
                  <a:srgbClr val="0432FF"/>
                </a:solidFill>
              </a:rPr>
              <a:t>Bestandsstructuur</a:t>
            </a:r>
            <a:endParaRPr dirty="0"/>
          </a:p>
        </p:txBody>
      </p:sp>
      <p:sp>
        <p:nvSpPr>
          <p:cNvPr id="332" name="Google Shape;332;p22"/>
          <p:cNvSpPr txBox="1"/>
          <p:nvPr/>
        </p:nvSpPr>
        <p:spPr>
          <a:xfrm>
            <a:off x="2419349" y="3636400"/>
            <a:ext cx="21336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jouw foto’s hier  &gt;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2"/>
          <p:cNvSpPr txBox="1"/>
          <p:nvPr/>
        </p:nvSpPr>
        <p:spPr>
          <a:xfrm>
            <a:off x="645119" y="5415550"/>
            <a:ext cx="39081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jouw netwerknaam (geen spaties) &gt;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3295647" y="3297700"/>
            <a:ext cx="12573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lettertype &gt;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2"/>
          <p:cNvSpPr txBox="1"/>
          <p:nvPr/>
        </p:nvSpPr>
        <p:spPr>
          <a:xfrm>
            <a:off x="301175" y="4755063"/>
            <a:ext cx="42504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het html bestand (open met brackets!) &gt; 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>
            <a:off x="2705100" y="5093775"/>
            <a:ext cx="18303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geluidsbestand  &gt;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1647589" y="5721350"/>
            <a:ext cx="29055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code om geluid af te spelen &gt;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b5234abca_0_5"/>
          <p:cNvSpPr txBox="1">
            <a:spLocks noGrp="1"/>
          </p:cNvSpPr>
          <p:nvPr>
            <p:ph type="title"/>
          </p:nvPr>
        </p:nvSpPr>
        <p:spPr>
          <a:xfrm>
            <a:off x="231288" y="119127"/>
            <a:ext cx="10076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HTML + CSS</a:t>
            </a:r>
            <a:endParaRPr dirty="0"/>
          </a:p>
        </p:txBody>
      </p:sp>
      <p:pic>
        <p:nvPicPr>
          <p:cNvPr id="324" name="Google Shape;324;g17b5234abc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3271" y="0"/>
            <a:ext cx="641872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0F154-11A7-ED42-B82F-3A58DACFE38E}"/>
              </a:ext>
            </a:extLst>
          </p:cNvPr>
          <p:cNvSpPr txBox="1"/>
          <p:nvPr/>
        </p:nvSpPr>
        <p:spPr>
          <a:xfrm>
            <a:off x="231288" y="834925"/>
            <a:ext cx="52192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1" dirty="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&lt;html&gt;</a:t>
            </a:r>
          </a:p>
          <a:p>
            <a:endParaRPr lang="nl-NL" sz="1400" b="1" dirty="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      &lt;</a:t>
            </a:r>
            <a:r>
              <a:rPr lang="nl-NL" sz="1800" b="1" dirty="0" err="1">
                <a:solidFill>
                  <a:srgbClr val="00B050"/>
                </a:solidFill>
                <a:latin typeface="Karla"/>
                <a:sym typeface="Karla"/>
              </a:rPr>
              <a:t>head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&gt;</a:t>
            </a:r>
          </a:p>
          <a:p>
            <a:r>
              <a:rPr lang="nl-NL" b="1" dirty="0">
                <a:solidFill>
                  <a:srgbClr val="FF40FF"/>
                </a:solidFill>
                <a:latin typeface="Karla"/>
                <a:sym typeface="Karla"/>
              </a:rPr>
              <a:t>            &lt;</a:t>
            </a:r>
            <a:r>
              <a:rPr lang="nl-NL" b="1" dirty="0" err="1">
                <a:solidFill>
                  <a:srgbClr val="FF40FF"/>
                </a:solidFill>
                <a:latin typeface="Karla"/>
                <a:sym typeface="Karla"/>
              </a:rPr>
              <a:t>title</a:t>
            </a:r>
            <a:r>
              <a:rPr lang="nl-NL" b="1" dirty="0">
                <a:solidFill>
                  <a:srgbClr val="FF40FF"/>
                </a:solidFill>
                <a:latin typeface="Karla"/>
                <a:sym typeface="Karla"/>
              </a:rPr>
              <a:t>&gt;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Naam voor je pagina</a:t>
            </a:r>
            <a:r>
              <a:rPr kumimoji="0" lang="nl-NL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 </a:t>
            </a:r>
            <a:r>
              <a:rPr kumimoji="0" lang="nl-NL" sz="1400" b="1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&lt;/</a:t>
            </a:r>
            <a:r>
              <a:rPr kumimoji="0" lang="nl-NL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title</a:t>
            </a:r>
            <a:r>
              <a:rPr kumimoji="0" lang="nl-NL" sz="1400" b="1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&gt;</a:t>
            </a:r>
            <a:b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</a:b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&lt;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style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	</a:t>
            </a:r>
            <a:r>
              <a:rPr lang="nl-NL" b="1" dirty="0">
                <a:solidFill>
                  <a:srgbClr val="FF4585"/>
                </a:solidFill>
                <a:latin typeface="Karla"/>
                <a:sym typeface="Karla"/>
              </a:rPr>
              <a:t>@font-face {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	      font-family: </a:t>
            </a:r>
            <a:r>
              <a:rPr lang="nl-NL" b="1" dirty="0">
                <a:solidFill>
                  <a:schemeClr val="bg2">
                    <a:lumMod val="60000"/>
                    <a:lumOff val="40000"/>
                  </a:schemeClr>
                </a:solidFill>
                <a:latin typeface="Karla"/>
                <a:sym typeface="Karla"/>
              </a:rPr>
              <a:t>myFont1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	      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src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: 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url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(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”</a:t>
            </a:r>
            <a:r>
              <a:rPr lang="nl-NL" b="1" dirty="0" err="1">
                <a:solidFill>
                  <a:schemeClr val="tx1"/>
                </a:solidFill>
                <a:latin typeface="Karla"/>
                <a:sym typeface="Karla"/>
              </a:rPr>
              <a:t>coconat.otf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”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);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	 </a:t>
            </a:r>
            <a:r>
              <a:rPr lang="nl-NL" b="1" dirty="0">
                <a:solidFill>
                  <a:srgbClr val="FF4585"/>
                </a:solidFill>
                <a:latin typeface="Karla"/>
                <a:sym typeface="Karla"/>
              </a:rPr>
              <a:t>}</a:t>
            </a:r>
            <a:endParaRPr lang="nl-NL" b="1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</a:t>
            </a:r>
            <a:r>
              <a:rPr lang="nl-NL" b="1" dirty="0">
                <a:solidFill>
                  <a:srgbClr val="00B0F0"/>
                </a:solidFill>
                <a:latin typeface="Karla"/>
                <a:sym typeface="Karla"/>
              </a:rPr>
              <a:t>body{</a:t>
            </a:r>
          </a:p>
          <a:p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 	    font-family: </a:t>
            </a:r>
            <a:r>
              <a:rPr lang="nl-NL" b="1" dirty="0">
                <a:solidFill>
                  <a:schemeClr val="bg2">
                    <a:lumMod val="60000"/>
                    <a:lumOff val="40000"/>
                  </a:schemeClr>
                </a:solidFill>
                <a:latin typeface="Karla"/>
                <a:sym typeface="Karla"/>
              </a:rPr>
              <a:t>myFont1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, sans-</a:t>
            </a:r>
            <a:r>
              <a:rPr lang="nl-NL" b="1" dirty="0" err="1">
                <a:solidFill>
                  <a:srgbClr val="FF9300"/>
                </a:solidFill>
                <a:latin typeface="Karla"/>
                <a:sym typeface="Karla"/>
              </a:rPr>
              <a:t>serif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     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font-</a:t>
            </a:r>
            <a:r>
              <a:rPr lang="nl-NL" b="1" dirty="0" err="1">
                <a:solidFill>
                  <a:srgbClr val="FF9300"/>
                </a:solidFill>
                <a:latin typeface="Karla"/>
                <a:sym typeface="Karla"/>
              </a:rPr>
              <a:t>size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: 80px;</a:t>
            </a:r>
            <a:endParaRPr lang="nl-NL" b="1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     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word-</a:t>
            </a:r>
            <a:r>
              <a:rPr lang="nl-NL" b="1" dirty="0" err="1">
                <a:solidFill>
                  <a:srgbClr val="FF9300"/>
                </a:solidFill>
                <a:latin typeface="Karla"/>
                <a:sym typeface="Karla"/>
              </a:rPr>
              <a:t>spacing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: 10px;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     </a:t>
            </a:r>
            <a:r>
              <a:rPr lang="nl-NL" b="1" dirty="0">
                <a:solidFill>
                  <a:srgbClr val="00B0F0"/>
                </a:solidFill>
                <a:latin typeface="Karla"/>
                <a:sym typeface="Karla"/>
              </a:rPr>
              <a:t> }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&lt;/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style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&gt;</a:t>
            </a:r>
          </a:p>
          <a:p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      &lt;/</a:t>
            </a:r>
            <a:r>
              <a:rPr lang="nl-NL" sz="1800" b="1" dirty="0" err="1">
                <a:solidFill>
                  <a:srgbClr val="00B050"/>
                </a:solidFill>
                <a:latin typeface="Karla"/>
                <a:sym typeface="Karla"/>
              </a:rPr>
              <a:t>head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&gt;</a:t>
            </a:r>
          </a:p>
          <a:p>
            <a:endParaRPr lang="nl-NL" b="1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sz="1800" b="1" dirty="0">
                <a:solidFill>
                  <a:srgbClr val="C892FE"/>
                </a:solidFill>
                <a:latin typeface="Karla"/>
                <a:sym typeface="Karla"/>
              </a:rPr>
              <a:t>      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&lt;body&gt;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00FAA0"/>
                </a:solidFill>
                <a:latin typeface="Karla"/>
                <a:sym typeface="Karla"/>
              </a:rPr>
              <a:t>&lt;1h&gt;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Dit is de titel van deze pagina</a:t>
            </a:r>
            <a:r>
              <a:rPr lang="nl-NL" b="1" dirty="0">
                <a:solidFill>
                  <a:srgbClr val="00FAA0"/>
                </a:solidFill>
                <a:latin typeface="Karla"/>
                <a:sym typeface="Karla"/>
              </a:rPr>
              <a:t> &lt;/h1&gt;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&lt;p&gt;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Dit is een alinea met tekst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&lt;/p&gt;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&lt;</a:t>
            </a:r>
            <a:r>
              <a:rPr lang="nl-NL" b="1" dirty="0" err="1">
                <a:solidFill>
                  <a:srgbClr val="941651"/>
                </a:solidFill>
                <a:latin typeface="Karla"/>
                <a:sym typeface="Karla"/>
              </a:rPr>
              <a:t>img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 </a:t>
            </a:r>
            <a:r>
              <a:rPr lang="nl-NL" b="1" dirty="0" err="1">
                <a:solidFill>
                  <a:srgbClr val="941651"/>
                </a:solidFill>
                <a:latin typeface="Karla"/>
                <a:sym typeface="Karla"/>
              </a:rPr>
              <a:t>src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=“</a:t>
            </a:r>
            <a:r>
              <a:rPr lang="nl-NL" b="1" dirty="0" err="1">
                <a:solidFill>
                  <a:schemeClr val="tx1"/>
                </a:solidFill>
                <a:latin typeface="Karla"/>
                <a:sym typeface="Karla"/>
              </a:rPr>
              <a:t>cat.jpeg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”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&lt;p&gt;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Dit is een alinea met tekst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&lt;/p&gt;</a:t>
            </a:r>
            <a:endParaRPr lang="nl-NL" b="1" dirty="0">
              <a:solidFill>
                <a:srgbClr val="941651"/>
              </a:solidFill>
              <a:latin typeface="Karla"/>
              <a:sym typeface="Karla"/>
            </a:endParaRPr>
          </a:p>
          <a:p>
            <a:r>
              <a:rPr lang="nl-NL" sz="1800" b="1" dirty="0">
                <a:solidFill>
                  <a:srgbClr val="C892FE"/>
                </a:solidFill>
                <a:latin typeface="Karla"/>
                <a:sym typeface="Karla"/>
              </a:rPr>
              <a:t>      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&lt;/body&gt;</a:t>
            </a:r>
          </a:p>
          <a:p>
            <a:endParaRPr lang="nl-NL" b="1" dirty="0">
              <a:solidFill>
                <a:srgbClr val="00B050"/>
              </a:solidFill>
              <a:latin typeface="Karla"/>
              <a:sym typeface="Karla"/>
            </a:endParaRPr>
          </a:p>
          <a:p>
            <a:r>
              <a:rPr lang="nl-NL" sz="2000" b="1" dirty="0">
                <a:solidFill>
                  <a:srgbClr val="FF0000"/>
                </a:solidFill>
                <a:latin typeface="Karla"/>
                <a:sym typeface="Karla"/>
              </a:rPr>
              <a:t>&lt;/html&gt;</a:t>
            </a:r>
            <a:endParaRPr lang="en-NL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301172" y="17370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000"/>
              <a:buFont typeface="Karla"/>
              <a:buNone/>
            </a:pPr>
            <a:r>
              <a:rPr lang="en" sz="4000">
                <a:solidFill>
                  <a:srgbClr val="0432FF"/>
                </a:solidFill>
              </a:rPr>
              <a:t>Foto’s comprimeren ~50kb per foto</a:t>
            </a:r>
            <a:endParaRPr/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175" y="1150200"/>
            <a:ext cx="4408176" cy="32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1"/>
          <p:cNvSpPr txBox="1"/>
          <p:nvPr/>
        </p:nvSpPr>
        <p:spPr>
          <a:xfrm>
            <a:off x="301172" y="4566491"/>
            <a:ext cx="547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Voorvertoning (Mac)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Extra’s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 en 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Pas Grootte Aan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Breedte 400 px breed, en resolutie 72 pixels/inch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2938" y="1143100"/>
            <a:ext cx="2510076" cy="32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1"/>
          <p:cNvSpPr txBox="1"/>
          <p:nvPr/>
        </p:nvSpPr>
        <p:spPr>
          <a:xfrm>
            <a:off x="5172950" y="4552300"/>
            <a:ext cx="291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Paint (Windows)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Start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&gt;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Formaat wijzigen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Pixels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Vink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Hoogte-breedteverhouding aan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Voer nu bij ‘Horizontaal’ in – 400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301172" y="6238841"/>
            <a:ext cx="11499967" cy="353943"/>
          </a:xfrm>
          <a:prstGeom prst="rect">
            <a:avLst/>
          </a:prstGeom>
          <a:noFill/>
          <a:ln w="19050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Sla je foto’s op – geef ze een korte naam, bijv </a:t>
            </a:r>
            <a:r>
              <a:rPr lang="en" sz="17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foto1.jpg </a:t>
            </a:r>
            <a:r>
              <a:rPr lang="en" sz="17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enz en controleer hoe groot ze zijn, tussen 25-50kb is ideaal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8075" y="1143425"/>
            <a:ext cx="2608687" cy="32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1"/>
          <p:cNvSpPr txBox="1"/>
          <p:nvPr/>
        </p:nvSpPr>
        <p:spPr>
          <a:xfrm>
            <a:off x="8458075" y="4528388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 (Windows)</a:t>
            </a:r>
            <a:endParaRPr sz="1400" b="1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Open de foto(s) in de app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de drie puntjes rechtsboven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A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301172" y="17370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000"/>
              <a:buFont typeface="Karla"/>
              <a:buNone/>
            </a:pPr>
            <a:r>
              <a:rPr lang="en" sz="4000" dirty="0">
                <a:solidFill>
                  <a:srgbClr val="0432FF"/>
                </a:solidFill>
              </a:rPr>
              <a:t>Audio </a:t>
            </a:r>
            <a:r>
              <a:rPr lang="en" sz="4000" dirty="0" err="1">
                <a:solidFill>
                  <a:srgbClr val="0432FF"/>
                </a:solidFill>
              </a:rPr>
              <a:t>comprimeren</a:t>
            </a:r>
            <a:endParaRPr dirty="0"/>
          </a:p>
        </p:txBody>
      </p:sp>
      <p:sp>
        <p:nvSpPr>
          <p:cNvPr id="312" name="Google Shape;312;p21"/>
          <p:cNvSpPr txBox="1"/>
          <p:nvPr/>
        </p:nvSpPr>
        <p:spPr>
          <a:xfrm>
            <a:off x="301172" y="4566491"/>
            <a:ext cx="547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Voorvertoning (Mac)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Extra’s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 en 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Pas Grootte Aan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Breedte 400 px breed, en resolutie 72 pixels/inch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5172950" y="4552300"/>
            <a:ext cx="291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Paint (Windows)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Start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&gt;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Formaat wijzigen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Pixels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Vink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Hoogte-breedteverhouding aan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Voer nu bij ‘Horizontaal’ in – 400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8458075" y="4528388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 (Windows)</a:t>
            </a:r>
            <a:endParaRPr sz="1400" b="1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Open de foto(s) in de app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de drie puntjes rechtsboven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A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73390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xfrm>
            <a:off x="301172" y="24901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Style je </a:t>
            </a:r>
            <a:r>
              <a:rPr lang="en" dirty="0" err="1">
                <a:solidFill>
                  <a:srgbClr val="0432FF"/>
                </a:solidFill>
              </a:rPr>
              <a:t>pagina</a:t>
            </a:r>
            <a:endParaRPr dirty="0"/>
          </a:p>
        </p:txBody>
      </p:sp>
      <p:sp>
        <p:nvSpPr>
          <p:cNvPr id="357" name="Google Shape;357;p25"/>
          <p:cNvSpPr txBox="1"/>
          <p:nvPr/>
        </p:nvSpPr>
        <p:spPr>
          <a:xfrm>
            <a:off x="398345" y="3982133"/>
            <a:ext cx="39885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Style je pagina met de voorbeeldcontent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sym typeface="Karla"/>
              </a:rPr>
              <a:t>De andere deelnemers leveren over een 30 min nieuwe content aan die we dan kunnen vervangen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b="0" i="0" u="none" strike="noStrike" cap="none" dirty="0">
              <a:solidFill>
                <a:srgbClr val="0432FF"/>
              </a:solidFill>
              <a:latin typeface="Karla"/>
              <a:ea typeface="Arial"/>
              <a:cs typeface="Arial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sym typeface="Karla"/>
              </a:rPr>
              <a:t>Wij lopen rond om te helpen!</a:t>
            </a:r>
            <a:endParaRPr lang="nl-NL"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5234" y="249012"/>
            <a:ext cx="4455594" cy="61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8719" y="421788"/>
            <a:ext cx="2992299" cy="362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2467" y="3682016"/>
            <a:ext cx="3186121" cy="2908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f48b5a683_7_0"/>
          <p:cNvSpPr txBox="1">
            <a:spLocks noGrp="1"/>
          </p:cNvSpPr>
          <p:nvPr>
            <p:ph type="title"/>
          </p:nvPr>
        </p:nvSpPr>
        <p:spPr>
          <a:xfrm>
            <a:off x="520025" y="3023700"/>
            <a:ext cx="113916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100000"/>
              <a:buFont typeface="Karla"/>
              <a:buNone/>
            </a:pPr>
            <a:r>
              <a:rPr lang="en" sz="4000" dirty="0">
                <a:solidFill>
                  <a:srgbClr val="0000FF"/>
                </a:solidFill>
              </a:rPr>
              <a:t>Heb je het .</a:t>
            </a:r>
            <a:r>
              <a:rPr lang="en" sz="4000" dirty="0" err="1">
                <a:solidFill>
                  <a:srgbClr val="0000FF"/>
                </a:solidFill>
              </a:rPr>
              <a:t>ssid</a:t>
            </a:r>
            <a:r>
              <a:rPr lang="en" sz="4000" dirty="0">
                <a:solidFill>
                  <a:srgbClr val="0000FF"/>
                </a:solidFill>
              </a:rPr>
              <a:t> </a:t>
            </a:r>
            <a:r>
              <a:rPr lang="en" sz="4000" dirty="0" err="1">
                <a:solidFill>
                  <a:srgbClr val="0000FF"/>
                </a:solidFill>
              </a:rPr>
              <a:t>bestand</a:t>
            </a:r>
            <a:r>
              <a:rPr lang="en" sz="4000" dirty="0">
                <a:solidFill>
                  <a:srgbClr val="0000FF"/>
                </a:solidFill>
              </a:rPr>
              <a:t> </a:t>
            </a:r>
            <a:r>
              <a:rPr lang="en" sz="4000" dirty="0" err="1">
                <a:solidFill>
                  <a:srgbClr val="0000FF"/>
                </a:solidFill>
              </a:rPr>
              <a:t>een</a:t>
            </a:r>
            <a:r>
              <a:rPr lang="en" sz="4000" dirty="0">
                <a:solidFill>
                  <a:srgbClr val="0000FF"/>
                </a:solidFill>
              </a:rPr>
              <a:t> </a:t>
            </a:r>
            <a:r>
              <a:rPr lang="en" sz="4000" dirty="0" err="1">
                <a:solidFill>
                  <a:srgbClr val="0000FF"/>
                </a:solidFill>
              </a:rPr>
              <a:t>nieuwe</a:t>
            </a:r>
            <a:r>
              <a:rPr lang="en" sz="4000" dirty="0">
                <a:solidFill>
                  <a:srgbClr val="0000FF"/>
                </a:solidFill>
              </a:rPr>
              <a:t> naam </a:t>
            </a:r>
            <a:r>
              <a:rPr lang="en" sz="4000" dirty="0" err="1">
                <a:solidFill>
                  <a:srgbClr val="0000FF"/>
                </a:solidFill>
              </a:rPr>
              <a:t>gegeven</a:t>
            </a:r>
            <a:r>
              <a:rPr lang="en" sz="4000" dirty="0">
                <a:solidFill>
                  <a:srgbClr val="0000FF"/>
                </a:solidFill>
              </a:rPr>
              <a:t>?</a:t>
            </a:r>
            <a:endParaRPr sz="40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100000"/>
              <a:buFont typeface="Karla"/>
              <a:buNone/>
            </a:pPr>
            <a:endParaRPr sz="40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100000"/>
              <a:buFont typeface="Karla"/>
              <a:buNone/>
            </a:pPr>
            <a:r>
              <a:rPr lang="nl-NL" sz="4000" dirty="0">
                <a:solidFill>
                  <a:srgbClr val="0000FF"/>
                </a:solidFill>
                <a:highlight>
                  <a:srgbClr val="FFFF00"/>
                </a:highlight>
              </a:rPr>
              <a:t>Zet het hele mapje op een USB stick!</a:t>
            </a:r>
            <a:endParaRPr sz="4000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373" name="Google Shape;373;g14f48b5a683_7_0"/>
          <p:cNvSpPr txBox="1"/>
          <p:nvPr/>
        </p:nvSpPr>
        <p:spPr>
          <a:xfrm>
            <a:off x="396425" y="1676400"/>
            <a:ext cx="6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408749" y="58231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Thee, </a:t>
            </a:r>
            <a:r>
              <a:rPr lang="en" dirty="0" err="1">
                <a:solidFill>
                  <a:srgbClr val="0432FF"/>
                </a:solidFill>
              </a:rPr>
              <a:t>koekjes</a:t>
            </a:r>
            <a:br>
              <a:rPr lang="en" dirty="0">
                <a:solidFill>
                  <a:srgbClr val="0432FF"/>
                </a:solidFill>
              </a:rPr>
            </a:br>
            <a:r>
              <a:rPr lang="en" dirty="0" err="1">
                <a:solidFill>
                  <a:srgbClr val="0432FF"/>
                </a:solidFill>
              </a:rPr>
              <a:t>en</a:t>
            </a:r>
            <a:r>
              <a:rPr lang="en" dirty="0">
                <a:solidFill>
                  <a:srgbClr val="0432FF"/>
                </a:solidFill>
              </a:rPr>
              <a:t> poster </a:t>
            </a:r>
            <a:r>
              <a:rPr lang="en" dirty="0" err="1">
                <a:solidFill>
                  <a:srgbClr val="0432FF"/>
                </a:solidFill>
              </a:rPr>
              <a:t>ontwerp</a:t>
            </a:r>
            <a:endParaRPr lang="en" dirty="0">
              <a:solidFill>
                <a:srgbClr val="0432FF"/>
              </a:solidFill>
            </a:endParaRPr>
          </a:p>
        </p:txBody>
      </p:sp>
      <p:pic>
        <p:nvPicPr>
          <p:cNvPr id="379" name="Google Shape;37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7156" y="0"/>
            <a:ext cx="61248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5757" y="362049"/>
            <a:ext cx="2013496" cy="289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1041" y="3603654"/>
            <a:ext cx="2042929" cy="289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6201784" y="4322793"/>
            <a:ext cx="6099586" cy="390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Karla"/>
                <a:ea typeface="Karla"/>
                <a:cs typeface="Karla"/>
                <a:sym typeface="Karla"/>
              </a:rPr>
              <a:t>Experimentele software “tools”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Karla"/>
                <a:ea typeface="Karla"/>
                <a:cs typeface="Karla"/>
                <a:sym typeface="Karla"/>
              </a:rPr>
              <a:t>Workshops en lezingen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Karla"/>
                <a:ea typeface="Karla"/>
                <a:cs typeface="Karla"/>
                <a:sym typeface="Karla"/>
              </a:rPr>
              <a:t>Summer Academy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Karla"/>
                <a:ea typeface="Karla"/>
                <a:cs typeface="Karla"/>
                <a:sym typeface="Karla"/>
              </a:rPr>
              <a:t>Publicaties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273352" y="233200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Karla"/>
              <a:buNone/>
            </a:pPr>
            <a:r>
              <a:rPr lang="en" sz="4667" dirty="0">
                <a:solidFill>
                  <a:srgbClr val="0000FF"/>
                </a:solidFill>
              </a:rPr>
              <a:t>Internet</a:t>
            </a:r>
            <a:endParaRPr sz="4667" dirty="0">
              <a:solidFill>
                <a:srgbClr val="0000FF"/>
              </a:solidFill>
            </a:endParaRPr>
          </a:p>
        </p:txBody>
      </p:sp>
      <p:sp>
        <p:nvSpPr>
          <p:cNvPr id="215" name="Google Shape;215;p12"/>
          <p:cNvSpPr txBox="1"/>
          <p:nvPr/>
        </p:nvSpPr>
        <p:spPr>
          <a:xfrm>
            <a:off x="407524" y="4640850"/>
            <a:ext cx="527527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nl-NL" sz="24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Wat is het eigenlijk?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Hoe werkt het?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nl-NL" sz="24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Kun je zelf een internet maken?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nl-NL" sz="24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Kan het beter/leuker/eerlijker?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NL" sz="24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3">
            <a:alphaModFix/>
          </a:blip>
          <a:srcRect r="17614"/>
          <a:stretch/>
        </p:blipFill>
        <p:spPr>
          <a:xfrm>
            <a:off x="9258298" y="3841100"/>
            <a:ext cx="2732949" cy="28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841110"/>
            <a:ext cx="2973560" cy="278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1" y="365761"/>
            <a:ext cx="5895246" cy="329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213432" y="160559"/>
            <a:ext cx="1185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Karla"/>
              <a:buNone/>
            </a:pPr>
            <a:r>
              <a:rPr lang="en" sz="4500">
                <a:solidFill>
                  <a:srgbClr val="0000FF"/>
                </a:solidFill>
              </a:rPr>
              <a:t>NDSM Kunststad, Amsterdam</a:t>
            </a:r>
            <a:endParaRPr sz="4500">
              <a:solidFill>
                <a:srgbClr val="0000FF"/>
              </a:solidFill>
            </a:endParaRPr>
          </a:p>
        </p:txBody>
      </p:sp>
      <p:pic>
        <p:nvPicPr>
          <p:cNvPr id="224" name="Google Shape;22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0821" y="1087548"/>
            <a:ext cx="3854743" cy="281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4351369" y="4011985"/>
            <a:ext cx="3854743" cy="262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384" y="4006234"/>
            <a:ext cx="3854742" cy="262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835630" y="1501629"/>
            <a:ext cx="6858000" cy="385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4383" y="1087548"/>
            <a:ext cx="3854743" cy="281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200" y="1264001"/>
            <a:ext cx="4215269" cy="238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0133" y="4089400"/>
            <a:ext cx="5401368" cy="28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1" y="1273567"/>
            <a:ext cx="3646033" cy="36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40200" y="3809034"/>
            <a:ext cx="2283301" cy="315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801" y="5029200"/>
            <a:ext cx="3646033" cy="193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44834" y="1258167"/>
            <a:ext cx="3456669" cy="267393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>
          <a:xfrm>
            <a:off x="151834" y="221636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Karla"/>
              <a:buNone/>
            </a:pPr>
            <a:r>
              <a:rPr lang="en" sz="4667">
                <a:solidFill>
                  <a:srgbClr val="0000FF"/>
                </a:solidFill>
              </a:rPr>
              <a:t>Boekhorststraat, Den Haag</a:t>
            </a:r>
            <a:endParaRPr sz="4667">
              <a:solidFill>
                <a:srgbClr val="0000FF"/>
              </a:solidFill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6461584" y="3651167"/>
            <a:ext cx="3127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lang="en" sz="1067" b="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Photography: Steven Maybury</a:t>
            </a:r>
            <a:endParaRPr sz="1067" b="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273352" y="233200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Karla"/>
              <a:buNone/>
            </a:pPr>
            <a:r>
              <a:rPr lang="en" sz="4667" dirty="0" err="1">
                <a:solidFill>
                  <a:srgbClr val="0000FF"/>
                </a:solidFill>
              </a:rPr>
              <a:t>Kennismaken</a:t>
            </a:r>
            <a:endParaRPr sz="4667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6684F-54A6-1044-BA3A-4185D661FE03}"/>
              </a:ext>
            </a:extLst>
          </p:cNvPr>
          <p:cNvSpPr txBox="1"/>
          <p:nvPr/>
        </p:nvSpPr>
        <p:spPr>
          <a:xfrm>
            <a:off x="395343" y="3429000"/>
            <a:ext cx="91466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Hoe heet je? </a:t>
            </a:r>
          </a:p>
          <a:p>
            <a:endParaRPr lang="nl-NL" sz="3200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sz="3200" dirty="0">
                <a:solidFill>
                  <a:srgbClr val="0432FF"/>
                </a:solidFill>
                <a:latin typeface="Karla"/>
                <a:sym typeface="Karla"/>
              </a:rPr>
              <a:t>Waarvoor gebruik jij wel eens Internet?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357881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>
            <a:spLocks noGrp="1"/>
          </p:cNvSpPr>
          <p:nvPr>
            <p:ph type="title"/>
          </p:nvPr>
        </p:nvSpPr>
        <p:spPr>
          <a:xfrm>
            <a:off x="462536" y="39961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Hoe </a:t>
            </a:r>
            <a:r>
              <a:rPr lang="en" dirty="0" err="1">
                <a:solidFill>
                  <a:srgbClr val="0432FF"/>
                </a:solidFill>
              </a:rPr>
              <a:t>ziet</a:t>
            </a:r>
            <a:r>
              <a:rPr lang="en" dirty="0">
                <a:solidFill>
                  <a:srgbClr val="0432FF"/>
                </a:solidFill>
              </a:rPr>
              <a:t> het Internet </a:t>
            </a:r>
            <a:r>
              <a:rPr lang="en" dirty="0" err="1">
                <a:solidFill>
                  <a:srgbClr val="0432FF"/>
                </a:solidFill>
              </a:rPr>
              <a:t>eruit</a:t>
            </a:r>
            <a:r>
              <a:rPr lang="en" dirty="0">
                <a:solidFill>
                  <a:srgbClr val="0432FF"/>
                </a:solidFill>
              </a:rPr>
              <a:t>?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A44DB3-69E2-FF41-9DB2-21805FBCA8E9}"/>
              </a:ext>
            </a:extLst>
          </p:cNvPr>
          <p:cNvSpPr/>
          <p:nvPr/>
        </p:nvSpPr>
        <p:spPr>
          <a:xfrm>
            <a:off x="4066391" y="2022438"/>
            <a:ext cx="4399877" cy="4281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3400" b="1" dirty="0"/>
              <a:t>Teken het internet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>
            <a:spLocks noGrp="1"/>
          </p:cNvSpPr>
          <p:nvPr>
            <p:ph type="title"/>
          </p:nvPr>
        </p:nvSpPr>
        <p:spPr>
          <a:xfrm>
            <a:off x="462536" y="39961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Hoe </a:t>
            </a:r>
            <a:r>
              <a:rPr lang="en" dirty="0" err="1">
                <a:solidFill>
                  <a:srgbClr val="0432FF"/>
                </a:solidFill>
              </a:rPr>
              <a:t>wordt</a:t>
            </a:r>
            <a:r>
              <a:rPr lang="en" dirty="0">
                <a:solidFill>
                  <a:srgbClr val="0432FF"/>
                </a:solidFill>
              </a:rPr>
              <a:t> het Internet </a:t>
            </a:r>
            <a:r>
              <a:rPr lang="en" dirty="0" err="1">
                <a:solidFill>
                  <a:srgbClr val="0432FF"/>
                </a:solidFill>
              </a:rPr>
              <a:t>gemaakt</a:t>
            </a:r>
            <a:r>
              <a:rPr lang="en" dirty="0">
                <a:solidFill>
                  <a:srgbClr val="0432FF"/>
                </a:solidFill>
              </a:rPr>
              <a:t>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EDB9A-40B5-B24E-986B-DBE1D5A21AD6}"/>
              </a:ext>
            </a:extLst>
          </p:cNvPr>
          <p:cNvSpPr txBox="1"/>
          <p:nvPr/>
        </p:nvSpPr>
        <p:spPr>
          <a:xfrm>
            <a:off x="395342" y="4311127"/>
            <a:ext cx="117966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Open je netwerkinstellingen op je telefoon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Verbind met het netwerk dat </a:t>
            </a:r>
            <a:r>
              <a:rPr lang="nl-NL" sz="2800" b="1" i="1" dirty="0">
                <a:solidFill>
                  <a:srgbClr val="0432FF"/>
                </a:solidFill>
                <a:latin typeface="Karla"/>
                <a:sym typeface="Karla"/>
              </a:rPr>
              <a:t>een-internetje</a:t>
            </a:r>
            <a:r>
              <a:rPr lang="nl-NL" sz="2800" i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heet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Dit is een internetje zonder internet, je hoeft verder niks te doen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Even geduld... 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93898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279656" y="29204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Mini-internet</a:t>
            </a:r>
            <a:endParaRPr dirty="0"/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088" y="0"/>
            <a:ext cx="7657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 txBox="1"/>
          <p:nvPr/>
        </p:nvSpPr>
        <p:spPr>
          <a:xfrm>
            <a:off x="381896" y="2902780"/>
            <a:ext cx="3888891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Server + wifi router inéén: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Programmeerbaar bordje met een wifi chip erop. Alleen bereikbaar binnen een straal van 20 meter.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Stroomvoorziening: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Batterij, zonnepaneel, batterijenlader, kabeltje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Website: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Afbeeldingen, geluidjes, tekst, en een beetje code (HTML, CSS)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b="1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845</Words>
  <Application>Microsoft Macintosh PowerPoint</Application>
  <PresentationFormat>Widescreen</PresentationFormat>
  <Paragraphs>129</Paragraphs>
  <Slides>17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Karla</vt:lpstr>
      <vt:lpstr>Calibri</vt:lpstr>
      <vt:lpstr>Arial</vt:lpstr>
      <vt:lpstr>Office Theme</vt:lpstr>
      <vt:lpstr>PowerPoint Presentation</vt:lpstr>
      <vt:lpstr>PowerPoint Presentation</vt:lpstr>
      <vt:lpstr>Internet</vt:lpstr>
      <vt:lpstr>NDSM Kunststad, Amsterdam</vt:lpstr>
      <vt:lpstr>Boekhorststraat, Den Haag</vt:lpstr>
      <vt:lpstr>Kennismaken</vt:lpstr>
      <vt:lpstr>Hoe ziet het Internet eruit?</vt:lpstr>
      <vt:lpstr>Hoe wordt het Internet gemaakt?</vt:lpstr>
      <vt:lpstr>Mini-internet</vt:lpstr>
      <vt:lpstr>De content</vt:lpstr>
      <vt:lpstr>Bestandsstructuur</vt:lpstr>
      <vt:lpstr>HTML + CSS</vt:lpstr>
      <vt:lpstr>Foto’s comprimeren ~50kb per foto</vt:lpstr>
      <vt:lpstr>Audio comprimeren</vt:lpstr>
      <vt:lpstr>Style je pagina</vt:lpstr>
      <vt:lpstr>Heb je het .ssid bestand een nieuwe naam gegeven?  Zet het hele mapje op een USB stick!</vt:lpstr>
      <vt:lpstr>Thee, koekjes en poster ontwerp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 vrijdag</dc:title>
  <dc:creator>Loes Bogers</dc:creator>
  <cp:lastModifiedBy>Loes Bogers</cp:lastModifiedBy>
  <cp:revision>5</cp:revision>
  <dcterms:created xsi:type="dcterms:W3CDTF">2022-10-27T05:07:39Z</dcterms:created>
  <dcterms:modified xsi:type="dcterms:W3CDTF">2023-02-15T15:29:49Z</dcterms:modified>
</cp:coreProperties>
</file>